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f32406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f32406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6f32406f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6f32406f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6f32406f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6f32406f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6f32406f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6f32406f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Løfte håndverket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høstseminar 2020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Trine W Rønnevig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Gullsmed og kremmer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1986-2014 eget smykkeverksted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2014-2017 butikk med smykkeverksted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2017-2020 “bare” butikk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våren 2020 stengt butikk med livesendinger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august 2020 helt stengt butikk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20.september 2020 nettbutikk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NÅ nettbutikk med livesendinger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9597" y="1152475"/>
            <a:ext cx="3412704" cy="341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Netthandel og muligheter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netthandel og håndverk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håndverk og tillit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tillit og handel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handel og optimisme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optimisme og kreativitet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kreativitet og fine produkter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fine produkter + tillit + netthandel = SALG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SALG er eneste måten å tjene penger på! (støtteordninger er ikke omsetning)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SALG er både nødvendig og gøy (hvis du øver deg)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SALG via netthandel gjør at en når ut til flest mulig! (video)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KREATIVITET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Håndverkernes GULL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o"/>
              <a:t>Er du kreativ på ett område skal det så lite til å åpne nye områder å være kreativ på. Når du skjønner at du har det i deg er det lettere å våge seg ut i det nye.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o"/>
              <a:t>Verden i 2020 er ikke som verden i 1990 på mange plan.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o"/>
              <a:t>MEN håndverket består, det er bare at det kan drukne i alt som pøses ut på markedet.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o"/>
              <a:t>Godt håndverk og god (tidsaktuell) design vil alltid ha sine kunder og håndverkeren kan ved å bruke ny teknologi både skape tillit og dermed SALG!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Tilstedeværelse på nett bygger merkevare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Lag dine produkter slik at du brenner for å vise dem fram!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o"/>
              <a:t>Når du viser dem fram på en engasjerende og entusiastisk måte skaper du et ønske hos folk.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o"/>
              <a:t>Når ønsket er skapt og kunden føler tillit kjøper de!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o"/>
              <a:t>Kanskje ikke med en gang...men når de er klar.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o"/>
              <a:t>Så enkelt og så vanskelig!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Skjermfremvisning (16:9)</PresentationFormat>
  <Paragraphs>34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Løfte håndverket  høstseminar 2020</vt:lpstr>
      <vt:lpstr>Gullsmed og kremmer</vt:lpstr>
      <vt:lpstr>Netthandel og muligheter</vt:lpstr>
      <vt:lpstr>KREATIVITET</vt:lpstr>
      <vt:lpstr>Tilstedeværelse på nett bygger merkevare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Løfte håndverket  høstseminar 2020</dc:title>
  <dc:creator>Einar Stamnes</dc:creator>
  <cp:lastModifiedBy>Einar Stamnes</cp:lastModifiedBy>
  <cp:revision>1</cp:revision>
  <dcterms:modified xsi:type="dcterms:W3CDTF">2020-11-03T22:50:15Z</dcterms:modified>
</cp:coreProperties>
</file>